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FA19-B4E3-4976-BF4F-C39F99F446E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C9DD-EECA-440F-B31E-2957DEFC2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450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FA19-B4E3-4976-BF4F-C39F99F446E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C9DD-EECA-440F-B31E-2957DEFC2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555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FA19-B4E3-4976-BF4F-C39F99F446E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C9DD-EECA-440F-B31E-2957DEFC2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7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FA19-B4E3-4976-BF4F-C39F99F446E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C9DD-EECA-440F-B31E-2957DEFC2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22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FA19-B4E3-4976-BF4F-C39F99F446E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C9DD-EECA-440F-B31E-2957DEFC2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17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FA19-B4E3-4976-BF4F-C39F99F446E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C9DD-EECA-440F-B31E-2957DEFC2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2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FA19-B4E3-4976-BF4F-C39F99F446E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C9DD-EECA-440F-B31E-2957DEFC2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71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FA19-B4E3-4976-BF4F-C39F99F446E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C9DD-EECA-440F-B31E-2957DEFC2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28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FA19-B4E3-4976-BF4F-C39F99F446E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C9DD-EECA-440F-B31E-2957DEFC2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87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FA19-B4E3-4976-BF4F-C39F99F446E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C9DD-EECA-440F-B31E-2957DEFC2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07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FA19-B4E3-4976-BF4F-C39F99F446E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C9DD-EECA-440F-B31E-2957DEFC2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03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EFA19-B4E3-4976-BF4F-C39F99F446E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3C9DD-EECA-440F-B31E-2957DEFC2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11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772400" cy="3816424"/>
          </a:xfrm>
        </p:spPr>
        <p:txBody>
          <a:bodyPr>
            <a:normAutofit/>
          </a:bodyPr>
          <a:lstStyle/>
          <a:p>
            <a:pPr marL="76200" marR="356235" indent="100330">
              <a:lnSpc>
                <a:spcPct val="115000"/>
              </a:lnSpc>
              <a:spcBef>
                <a:spcPts val="1035"/>
              </a:spcBef>
            </a:pPr>
            <a:r>
              <a:rPr lang="ru-RU" sz="3100" b="1" dirty="0" smtClean="0">
                <a:effectLst/>
                <a:latin typeface="Times New Roman"/>
                <a:ea typeface="Times New Roman"/>
                <a:cs typeface="Times New Roman"/>
              </a:rPr>
              <a:t>Краткая </a:t>
            </a:r>
            <a:r>
              <a:rPr lang="ru-RU" sz="3100" b="1" dirty="0" smtClean="0">
                <a:effectLst/>
                <a:latin typeface="Times New Roman"/>
                <a:ea typeface="Times New Roman"/>
                <a:cs typeface="Times New Roman"/>
              </a:rPr>
              <a:t>характеристика работы </a:t>
            </a:r>
            <a:r>
              <a:rPr lang="ru-RU" sz="3100" b="1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3100" b="1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3100" b="1" dirty="0" smtClean="0">
                <a:effectLst/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3100" b="1" dirty="0" smtClean="0">
                <a:effectLst/>
                <a:latin typeface="Times New Roman"/>
                <a:ea typeface="Times New Roman"/>
                <a:cs typeface="Times New Roman"/>
              </a:rPr>
              <a:t>Точка роста» естественнонаучной и технологической направленностей  </a:t>
            </a:r>
            <a:r>
              <a:rPr lang="ru-RU" sz="3100" b="1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3100" b="1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3100" b="1" dirty="0" smtClean="0">
                <a:effectLst/>
                <a:latin typeface="Times New Roman"/>
                <a:ea typeface="Times New Roman"/>
                <a:cs typeface="Times New Roman"/>
              </a:rPr>
              <a:t>МБОУ </a:t>
            </a:r>
            <a:r>
              <a:rPr lang="ru-RU" sz="3100" b="1" dirty="0" smtClean="0">
                <a:effectLst/>
                <a:latin typeface="Times New Roman"/>
                <a:ea typeface="Times New Roman"/>
                <a:cs typeface="Times New Roman"/>
              </a:rPr>
              <a:t>СОШ г. </a:t>
            </a:r>
            <a:r>
              <a:rPr lang="ru-RU" sz="3100" b="1" dirty="0" smtClean="0">
                <a:effectLst/>
                <a:latin typeface="Times New Roman"/>
                <a:ea typeface="Times New Roman"/>
                <a:cs typeface="Times New Roman"/>
              </a:rPr>
              <a:t>Зернограда</a:t>
            </a:r>
            <a:br>
              <a:rPr lang="ru-RU" sz="3100" b="1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3100" dirty="0">
                <a:ea typeface="Calibri"/>
                <a:cs typeface="Times New Roman"/>
              </a:rPr>
              <a:t/>
            </a:r>
            <a:br>
              <a:rPr lang="ru-RU" sz="3100" dirty="0">
                <a:ea typeface="Calibri"/>
                <a:cs typeface="Times New Roman"/>
              </a:rPr>
            </a:br>
            <a:r>
              <a:rPr lang="ru-RU" sz="2400" dirty="0" smtClean="0">
                <a:ea typeface="Calibri"/>
                <a:cs typeface="Times New Roman"/>
              </a:rPr>
              <a:t>Руководитель: Остапенко И.О.</a:t>
            </a:r>
            <a:endParaRPr lang="ru-RU" sz="2400" dirty="0"/>
          </a:p>
        </p:txBody>
      </p:sp>
      <p:pic>
        <p:nvPicPr>
          <p:cNvPr id="1026" name="Picture 2" descr="C:\Users\admin\Desktop\banner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1565"/>
            <a:ext cx="493361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253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рина\Desktop\выступление на 17.11 23\ТОЧКА РОСТА фото\20230215_0822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66255" y="2132856"/>
            <a:ext cx="3597473" cy="20235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/>
          <p:nvPr/>
        </p:nvPicPr>
        <p:blipFill>
          <a:blip r:embed="rId3"/>
          <a:stretch/>
        </p:blipFill>
        <p:spPr>
          <a:xfrm>
            <a:off x="6408712" y="1052736"/>
            <a:ext cx="2555776" cy="24043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4"/>
          <p:cNvPicPr/>
          <p:nvPr/>
        </p:nvPicPr>
        <p:blipFill>
          <a:blip r:embed="rId4"/>
          <a:stretch/>
        </p:blipFill>
        <p:spPr>
          <a:xfrm>
            <a:off x="190762" y="734883"/>
            <a:ext cx="2304256" cy="29101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2" descr="C:\Users\Ирина\Desktop\Снимок экрана 2023-08-21 2135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705" y="4296243"/>
            <a:ext cx="4200726" cy="24214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/>
          <p:nvPr/>
        </p:nvPicPr>
        <p:blipFill>
          <a:blip r:embed="rId6"/>
          <a:stretch/>
        </p:blipFill>
        <p:spPr>
          <a:xfrm>
            <a:off x="211463" y="4284670"/>
            <a:ext cx="3886324" cy="24330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6" name="Picture 2" descr="D:\Фото с урока биологии\Снимок экрана 2023-08-21 21244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172" y="332656"/>
            <a:ext cx="3554556" cy="172819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072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96470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Спасибо за внимание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524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299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ТОЧКА РОСТА фото\IMG_416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4"/>
          <a:stretch/>
        </p:blipFill>
        <p:spPr bwMode="auto">
          <a:xfrm>
            <a:off x="4149575" y="3789040"/>
            <a:ext cx="4819463" cy="27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ТОЧКА РОСТА фото\IMG_416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1"/>
          <a:stretch/>
        </p:blipFill>
        <p:spPr bwMode="auto">
          <a:xfrm>
            <a:off x="179512" y="1268760"/>
            <a:ext cx="4752527" cy="279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19872" y="332656"/>
            <a:ext cx="5274464" cy="862344"/>
          </a:xfrm>
        </p:spPr>
        <p:txBody>
          <a:bodyPr/>
          <a:lstStyle/>
          <a:p>
            <a:r>
              <a:rPr lang="ru-RU" dirty="0" smtClean="0"/>
              <a:t>Кабинеты Центра</a:t>
            </a:r>
            <a:endParaRPr lang="ru-RU" dirty="0"/>
          </a:p>
        </p:txBody>
      </p:sp>
      <p:pic>
        <p:nvPicPr>
          <p:cNvPr id="4" name="Picture 2" descr="C:\Users\admin\Desktop\bannerT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408"/>
            <a:ext cx="2520279" cy="91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327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06416"/>
            <a:ext cx="6491064" cy="1143000"/>
          </a:xfrm>
        </p:spPr>
        <p:txBody>
          <a:bodyPr/>
          <a:lstStyle/>
          <a:p>
            <a:r>
              <a:rPr lang="ru-RU" dirty="0" smtClean="0"/>
              <a:t>Образовательные курсы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ООП ООО 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buFont typeface="Symbol"/>
              <a:buChar char=""/>
            </a:pPr>
            <a:r>
              <a:rPr lang="ru-RU" dirty="0" smtClean="0">
                <a:effectLst/>
                <a:latin typeface="Times New Roman"/>
              </a:rPr>
              <a:t>Биология 5 класс – 9класс</a:t>
            </a:r>
            <a:endParaRPr lang="ru-RU" dirty="0" smtClean="0">
              <a:effectLst/>
            </a:endParaRPr>
          </a:p>
          <a:p>
            <a:pPr lvl="0" algn="just">
              <a:buFont typeface="Symbol"/>
              <a:buChar char=""/>
            </a:pPr>
            <a:r>
              <a:rPr lang="ru-RU" dirty="0" smtClean="0">
                <a:effectLst/>
                <a:latin typeface="Times New Roman"/>
              </a:rPr>
              <a:t>Химия 8 класс-9класс</a:t>
            </a:r>
            <a:endParaRPr lang="ru-RU" dirty="0" smtClean="0">
              <a:effectLst/>
            </a:endParaRPr>
          </a:p>
          <a:p>
            <a:pPr lvl="0" algn="just">
              <a:buFont typeface="Symbol"/>
              <a:buChar char=""/>
            </a:pPr>
            <a:r>
              <a:rPr lang="ru-RU" dirty="0" smtClean="0">
                <a:effectLst/>
                <a:latin typeface="Times New Roman"/>
              </a:rPr>
              <a:t>Физика 8 класс -9класс</a:t>
            </a:r>
            <a:endParaRPr lang="ru-RU" dirty="0" smtClean="0">
              <a:effectLst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ООП СОО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buFont typeface="Symbol"/>
              <a:buChar char=""/>
            </a:pPr>
            <a:r>
              <a:rPr lang="ru-RU" dirty="0" smtClean="0">
                <a:effectLst/>
                <a:latin typeface="Times New Roman"/>
              </a:rPr>
              <a:t>Биология 10 класс -11 класс</a:t>
            </a:r>
            <a:endParaRPr lang="ru-RU" dirty="0" smtClean="0">
              <a:effectLst/>
            </a:endParaRPr>
          </a:p>
          <a:p>
            <a:pPr lvl="0" algn="just">
              <a:buFont typeface="Symbol"/>
              <a:buChar char=""/>
            </a:pPr>
            <a:r>
              <a:rPr lang="ru-RU" dirty="0" smtClean="0">
                <a:effectLst/>
                <a:latin typeface="Times New Roman"/>
              </a:rPr>
              <a:t>Химия 10 класс-11 класс</a:t>
            </a:r>
            <a:endParaRPr lang="ru-RU" dirty="0" smtClean="0">
              <a:effectLst/>
            </a:endParaRPr>
          </a:p>
          <a:p>
            <a:pPr lvl="0" algn="just">
              <a:buFont typeface="Symbol"/>
              <a:buChar char=""/>
            </a:pPr>
            <a:r>
              <a:rPr lang="ru-RU" dirty="0" smtClean="0">
                <a:effectLst/>
                <a:latin typeface="Times New Roman"/>
              </a:rPr>
              <a:t>Физика10 класс -11 класс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pic>
        <p:nvPicPr>
          <p:cNvPr id="4" name="Picture 2" descr="C:\Users\admin\Desktop\bannerT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408"/>
            <a:ext cx="2520279" cy="91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754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OIP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1814"/>
            <a:ext cx="2764444" cy="200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71373" y="645840"/>
            <a:ext cx="4015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effectLst/>
                <a:latin typeface="Times New Roman"/>
                <a:ea typeface="Calibri"/>
              </a:rPr>
              <a:t>Первые шаги в науку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 rot="21041862">
            <a:off x="3697499" y="1727065"/>
            <a:ext cx="3871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effectLst/>
              <a:latin typeface="Times New Roman"/>
              <a:ea typeface="Calibri"/>
            </a:endParaRPr>
          </a:p>
          <a:p>
            <a:r>
              <a:rPr lang="ru-RU" sz="3200" dirty="0" smtClean="0">
                <a:effectLst/>
                <a:latin typeface="Times New Roman"/>
                <a:ea typeface="Calibri"/>
              </a:rPr>
              <a:t>Человек и здоровье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 rot="20763459">
            <a:off x="929977" y="3647749"/>
            <a:ext cx="4375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effectLst/>
              <a:latin typeface="Times New Roman"/>
              <a:ea typeface="Calibri"/>
            </a:endParaRPr>
          </a:p>
          <a:p>
            <a:endParaRPr lang="ru-RU" sz="2800" dirty="0" smtClean="0">
              <a:effectLst/>
              <a:latin typeface="Times New Roman"/>
              <a:ea typeface="Calibri"/>
            </a:endParaRPr>
          </a:p>
          <a:p>
            <a:r>
              <a:rPr lang="ru-RU" sz="2800" dirty="0" smtClean="0">
                <a:effectLst/>
                <a:latin typeface="Times New Roman"/>
                <a:ea typeface="Calibri"/>
              </a:rPr>
              <a:t>Мир органических веществ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 rot="10273665" flipV="1">
            <a:off x="2774835" y="5376283"/>
            <a:ext cx="20162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effectLst/>
              <a:latin typeface="Times New Roman"/>
              <a:ea typeface="Calibri"/>
            </a:endParaRPr>
          </a:p>
          <a:p>
            <a:r>
              <a:rPr lang="ru-RU" sz="3200" dirty="0" smtClean="0">
                <a:effectLst/>
                <a:latin typeface="Times New Roman"/>
                <a:ea typeface="Calibri"/>
              </a:rPr>
              <a:t>Шахматы</a:t>
            </a:r>
          </a:p>
          <a:p>
            <a:r>
              <a:rPr lang="ru-RU" dirty="0" smtClean="0">
                <a:effectLst/>
                <a:latin typeface="Times New Roman"/>
                <a:ea typeface="Calibri"/>
              </a:rPr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524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843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/>
          <a:lstStyle/>
          <a:p>
            <a:r>
              <a:rPr lang="ru-RU" b="1" dirty="0">
                <a:ea typeface="Calibri"/>
                <a:cs typeface="Times New Roman"/>
              </a:rPr>
              <a:t>Методическое сопровождение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451873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524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255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Desktop\выступление на 17.11 23\ТОЧКА РОСТА фото\IMG-20230606-WA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2304256" cy="30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Ирина\Desktop\выступление на 17.11 23\ТОЧКА РОСТА фото\IMG-20221011-WA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08720"/>
            <a:ext cx="2616291" cy="196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Ирина\Desktop\выступление на 17.11 23\ТОЧКА РОСТА фото\Остапенк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8998">
            <a:off x="356779" y="4131172"/>
            <a:ext cx="3076623" cy="217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Ирина\Desktop\выступление на 17.11 23\ТОЧКА РОСТА фото\IMG-20230606-WA0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18298"/>
            <a:ext cx="2301682" cy="190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ТОЧКА РОСТА фото\IMG-20231107-WA00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624" y="548680"/>
            <a:ext cx="3491544" cy="261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ТОЧКА РОСТА фото\IMG-20231107-WA00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84984"/>
            <a:ext cx="3729099" cy="279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956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/>
                <a:latin typeface="Times New Roman"/>
                <a:ea typeface="Calibri"/>
              </a:rPr>
              <a:t>Внеурочные мероприятия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25" y="116632"/>
            <a:ext cx="2524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773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ина\Desktop\выступление на 17.11 23\ТОЧКА РОСТА фото\20221111_1245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225" y="2957445"/>
            <a:ext cx="3110977" cy="17499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Ирина\Desktop\выступление на 17.11 23\ТОЧКА РОСТА фото\Казаков шахмат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638" y="3933056"/>
            <a:ext cx="1570969" cy="217934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Ирина\Desktop\профориентация\20220401_1114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15"/>
          <a:stretch/>
        </p:blipFill>
        <p:spPr bwMode="auto">
          <a:xfrm rot="4808356">
            <a:off x="573869" y="247627"/>
            <a:ext cx="1796323" cy="194426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Ирина\Desktop\выступление на 17.11 23\ТОЧКА РОСТА фото\20231010_14012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5"/>
          <a:stretch/>
        </p:blipFill>
        <p:spPr bwMode="auto">
          <a:xfrm rot="10800000">
            <a:off x="3347864" y="688041"/>
            <a:ext cx="2617086" cy="182314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Ирина\Desktop\выступление на 17.11 23\ТОЧКА РОСТА фото\20231010_14000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56"/>
          <a:stretch/>
        </p:blipFill>
        <p:spPr bwMode="auto">
          <a:xfrm rot="10800000">
            <a:off x="381633" y="2511189"/>
            <a:ext cx="2632019" cy="193465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/>
          <p:nvPr/>
        </p:nvPicPr>
        <p:blipFill>
          <a:blip r:embed="rId7"/>
          <a:stretch/>
        </p:blipFill>
        <p:spPr>
          <a:xfrm rot="358737">
            <a:off x="6516216" y="279619"/>
            <a:ext cx="2016224" cy="26190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074" name="Picture 2" descr="D:\ТОЧКА РОСТА фото\20230215_08223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81497"/>
            <a:ext cx="3301237" cy="185739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ТОЧКА РОСТА фото\IMG-20231026-WA001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4" y="4653136"/>
            <a:ext cx="2653208" cy="19857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66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Учебно-воспитательные мероприятия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2856"/>
            <a:ext cx="410445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13" y="66328"/>
            <a:ext cx="2524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8890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61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Краткая характеристика работы  «Точка роста» естественнонаучной и технологической направленностей   МБОУ СОШ г. Зернограда  Руководитель: Остапенко И.О.</vt:lpstr>
      <vt:lpstr>Кабинеты Центра</vt:lpstr>
      <vt:lpstr>Образовательные курсы</vt:lpstr>
      <vt:lpstr>Презентация PowerPoint</vt:lpstr>
      <vt:lpstr>Методическое сопровождение </vt:lpstr>
      <vt:lpstr>Презентация PowerPoint</vt:lpstr>
      <vt:lpstr>Внеурочные мероприятия</vt:lpstr>
      <vt:lpstr>Презентация PowerPoint</vt:lpstr>
      <vt:lpstr>Учебно-воспитательные мероприятия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Краткая характеристика работы «Точка роста» естественнонаучной и технологической направленностей  МБОУ СОШ г. Зернограда</dc:title>
  <dc:creator>Ирина</dc:creator>
  <cp:lastModifiedBy>admin</cp:lastModifiedBy>
  <cp:revision>14</cp:revision>
  <dcterms:created xsi:type="dcterms:W3CDTF">2023-11-02T18:10:58Z</dcterms:created>
  <dcterms:modified xsi:type="dcterms:W3CDTF">2023-11-10T11:55:22Z</dcterms:modified>
</cp:coreProperties>
</file>